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CE340EF-69C8-43A6-A624-0AFFC1722B8D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08A637-E7F6-4505-9643-0FF086FEB1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Research Defense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Fitness Testing of JSU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6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3000" dirty="0"/>
              <a:t>Gather </a:t>
            </a:r>
            <a:r>
              <a:rPr lang="en-US" sz="3000" dirty="0" smtClean="0"/>
              <a:t>Information: Instrument</a:t>
            </a:r>
            <a:endParaRPr lang="en-US" sz="3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60934"/>
            <a:ext cx="4659349" cy="436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16204"/>
            <a:ext cx="6872941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975" y="2796831"/>
            <a:ext cx="620916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16204"/>
            <a:ext cx="53042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971804"/>
            <a:ext cx="5215111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7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the AFPA, use 20%, adjust someplace between.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Solutions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35" y="3722809"/>
            <a:ext cx="816032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09999"/>
            <a:ext cx="7879962" cy="226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598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2514600"/>
            <a:ext cx="8229600" cy="1752600"/>
          </a:xfrm>
        </p:spPr>
        <p:txBody>
          <a:bodyPr/>
          <a:lstStyle/>
          <a:p>
            <a:pPr marL="0" lvl="1" indent="0">
              <a:buNone/>
            </a:pPr>
            <a:r>
              <a:rPr lang="en-US" dirty="0"/>
              <a:t>Can solutions be supported by research and effective practices?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Solutions</a:t>
            </a:r>
            <a:endParaRPr lang="en-US" dirty="0"/>
          </a:p>
        </p:txBody>
      </p:sp>
      <p:pic>
        <p:nvPicPr>
          <p:cNvPr id="5122" name="Picture 2" descr="C:\Users\JSU\AppData\Local\Microsoft\Windows\Temporary Internet Files\Content.IE5\9Y6I35GG\Yes_check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581400"/>
            <a:ext cx="30861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96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1752600"/>
          </a:xfrm>
        </p:spPr>
        <p:txBody>
          <a:bodyPr/>
          <a:lstStyle/>
          <a:p>
            <a:pPr marL="0" lvl="1" indent="0">
              <a:buNone/>
            </a:pPr>
            <a:r>
              <a:rPr lang="en-US" dirty="0"/>
              <a:t>Do solutions support the district’s vision and goals?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Solutions</a:t>
            </a:r>
            <a:endParaRPr lang="en-US" dirty="0"/>
          </a:p>
        </p:txBody>
      </p:sp>
      <p:pic>
        <p:nvPicPr>
          <p:cNvPr id="6146" name="Picture 2" descr="C:\Users\JSU\AppData\Local\Microsoft\Windows\Temporary Internet Files\Content.IE5\9Y6I35GG\Yes_check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004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2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1752600"/>
          </a:xfrm>
        </p:spPr>
        <p:txBody>
          <a:bodyPr/>
          <a:lstStyle/>
          <a:p>
            <a:pPr marL="0" lvl="1" indent="0">
              <a:buNone/>
            </a:pPr>
            <a:r>
              <a:rPr lang="en-US" dirty="0"/>
              <a:t>How do solutions impact the district </a:t>
            </a: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curriculum</a:t>
            </a:r>
            <a:r>
              <a:rPr lang="en-US" dirty="0"/>
              <a:t>, policies, other schools, departments, etc. </a:t>
            </a:r>
            <a:r>
              <a:rPr lang="en-US" dirty="0" smtClean="0"/>
              <a:t>..?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Solutions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3886200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rgbClr val="009900"/>
                </a:solidFill>
              </a:rPr>
              <a:t>Record Keeping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rgbClr val="009900"/>
                </a:solidFill>
              </a:rPr>
              <a:t>Class Time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rgbClr val="009900"/>
                </a:solidFill>
              </a:rPr>
              <a:t>Collaboration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27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8229600" cy="1752600"/>
          </a:xfrm>
        </p:spPr>
        <p:txBody>
          <a:bodyPr/>
          <a:lstStyle/>
          <a:p>
            <a:pPr marL="57150" indent="0">
              <a:buNone/>
            </a:pPr>
            <a:r>
              <a:rPr lang="en-US" dirty="0"/>
              <a:t>Show how solutions are better than current practices.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Solutions</a:t>
            </a:r>
            <a:endParaRPr lang="en-US" dirty="0"/>
          </a:p>
        </p:txBody>
      </p:sp>
      <p:pic>
        <p:nvPicPr>
          <p:cNvPr id="7170" name="Picture 2" descr="http://www.kimokards.com/Assets/Images/LargerPics_web/large_longroa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714750"/>
            <a:ext cx="5029200" cy="31432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2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8195" name="Picture 3" descr="C:\Users\JSU\AppData\Local\Microsoft\Windows\Temporary Internet Files\Content.IE5\O0U8HAX0\20051022203016!Question_mark_alternat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95600"/>
            <a:ext cx="2297067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50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229600" cy="228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Certification of students that are NOT physically fit.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Fitness testing of PETE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Policies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Cut-off scores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924800" cy="4191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2800" dirty="0" smtClean="0"/>
              <a:t>Credibility </a:t>
            </a:r>
            <a:endParaRPr lang="en-US" sz="2800" dirty="0"/>
          </a:p>
          <a:p>
            <a:pPr marL="701993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Melville &amp; Maddalozzo,1985</a:t>
            </a:r>
          </a:p>
          <a:p>
            <a:pPr marL="701993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Whitley, Sage, &amp; Butcher, 1988</a:t>
            </a:r>
          </a:p>
          <a:p>
            <a:pPr marL="914400" lvl="2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Competence </a:t>
            </a:r>
            <a:endParaRPr lang="en-US" sz="2800" dirty="0"/>
          </a:p>
          <a:p>
            <a:pPr marL="701993" lvl="1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Hetland</a:t>
            </a:r>
            <a:r>
              <a:rPr lang="en-US" sz="2000" dirty="0" smtClean="0"/>
              <a:t> </a:t>
            </a:r>
            <a:r>
              <a:rPr lang="en-US" sz="2000" dirty="0"/>
              <a:t>&amp; Strand, </a:t>
            </a:r>
            <a:r>
              <a:rPr lang="en-US" sz="2000" dirty="0" smtClean="0"/>
              <a:t>2010</a:t>
            </a:r>
          </a:p>
          <a:p>
            <a:pPr marL="701993" lvl="1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Staffo</a:t>
            </a:r>
            <a:r>
              <a:rPr lang="en-US" sz="2000" dirty="0" smtClean="0"/>
              <a:t> </a:t>
            </a:r>
            <a:r>
              <a:rPr lang="en-US" sz="2000" dirty="0"/>
              <a:t>&amp; </a:t>
            </a:r>
            <a:r>
              <a:rPr lang="en-US" sz="2000" dirty="0" err="1"/>
              <a:t>Stier</a:t>
            </a:r>
            <a:r>
              <a:rPr lang="en-US" sz="2000" dirty="0"/>
              <a:t>, </a:t>
            </a:r>
            <a:r>
              <a:rPr lang="en-US" sz="2000" dirty="0" smtClean="0"/>
              <a:t>2000</a:t>
            </a:r>
          </a:p>
          <a:p>
            <a:pPr marL="701993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Spittle, Petering, Kremer &amp; Spittle, 2012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problematic about </a:t>
            </a:r>
            <a:br>
              <a:rPr lang="en-US" dirty="0" smtClean="0"/>
            </a:br>
            <a:r>
              <a:rPr lang="en-US" dirty="0" smtClean="0"/>
              <a:t>unfit PE teachers?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588590"/>
            <a:ext cx="4329289" cy="2449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JSU students</a:t>
            </a:r>
          </a:p>
          <a:p>
            <a:pPr marL="0" indent="0">
              <a:buNone/>
            </a:pPr>
            <a:r>
              <a:rPr lang="en-US" dirty="0" smtClean="0"/>
              <a:t>JSU faculty</a:t>
            </a:r>
          </a:p>
          <a:p>
            <a:pPr marL="0" indent="0">
              <a:buNone/>
            </a:pPr>
            <a:r>
              <a:rPr lang="en-US" dirty="0" smtClean="0"/>
              <a:t>Schools hiring JSU students</a:t>
            </a:r>
          </a:p>
          <a:p>
            <a:pPr marL="0" indent="0">
              <a:buNone/>
            </a:pPr>
            <a:r>
              <a:rPr lang="en-US" dirty="0" smtClean="0"/>
              <a:t>Children at those schools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Those impacted</a:t>
            </a:r>
            <a:endParaRPr lang="en-US" dirty="0"/>
          </a:p>
        </p:txBody>
      </p:sp>
      <p:pic>
        <p:nvPicPr>
          <p:cNvPr id="9218" name="Picture 2" descr="Physical Education Teacher Education Pr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79332"/>
            <a:ext cx="3827719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30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1981200"/>
            <a:ext cx="5029200" cy="19049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PETE faculty</a:t>
            </a:r>
          </a:p>
          <a:p>
            <a:pPr marL="0" indent="0" algn="ctr">
              <a:buNone/>
            </a:pPr>
            <a:r>
              <a:rPr lang="en-US" dirty="0" smtClean="0"/>
              <a:t>JSU administration</a:t>
            </a:r>
          </a:p>
          <a:p>
            <a:pPr marL="0" indent="0" algn="ctr">
              <a:buNone/>
            </a:pPr>
            <a:r>
              <a:rPr lang="en-US" dirty="0" smtClean="0"/>
              <a:t>Current PETE students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Representative Group</a:t>
            </a:r>
            <a:endParaRPr lang="en-US" dirty="0"/>
          </a:p>
        </p:txBody>
      </p:sp>
      <p:pic>
        <p:nvPicPr>
          <p:cNvPr id="10242" name="Picture 2" descr="https://farm9.staticflickr.com/8034/7983421724_f54f470523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86200"/>
            <a:ext cx="3810000" cy="23322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16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Consensus of PETE faculty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Reassessed over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Fairness, legality, effectiveness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for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8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408333" cy="3450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Subjects: JSU PETE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Fitness test : N=161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Questionnaire instrument: N=48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Administered in HPE courses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Voluntary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Data input in Excel &amp; SPSS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3000" dirty="0"/>
              <a:t>Gather </a:t>
            </a:r>
            <a:r>
              <a:rPr lang="en-US" sz="3000" dirty="0" smtClean="0"/>
              <a:t>Information: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411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79852"/>
            <a:ext cx="7408333" cy="3450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Historical </a:t>
            </a:r>
            <a:r>
              <a:rPr lang="en-US" dirty="0" smtClean="0"/>
              <a:t>norms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urrent </a:t>
            </a:r>
            <a:r>
              <a:rPr lang="en-US" dirty="0"/>
              <a:t>AFPA </a:t>
            </a:r>
            <a:r>
              <a:rPr lang="en-US" dirty="0" smtClean="0"/>
              <a:t>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JSU scores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3000" dirty="0"/>
              <a:t>Gather </a:t>
            </a:r>
            <a:r>
              <a:rPr lang="en-US" sz="3000" dirty="0" smtClean="0"/>
              <a:t>Information: Fitness Test Scores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78" y="3733800"/>
            <a:ext cx="8467920" cy="20704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05200"/>
            <a:ext cx="7454096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71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07" y="1943100"/>
            <a:ext cx="8229600" cy="129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Semantic Differential</a:t>
            </a:r>
          </a:p>
          <a:p>
            <a:r>
              <a:rPr lang="en-US" dirty="0" smtClean="0"/>
              <a:t>Questionnaire</a:t>
            </a:r>
          </a:p>
          <a:p>
            <a:r>
              <a:rPr lang="en-US" dirty="0" smtClean="0"/>
              <a:t>Open ended Questions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3000" dirty="0"/>
              <a:t>Gather </a:t>
            </a:r>
            <a:r>
              <a:rPr lang="en-US" sz="3000" dirty="0" smtClean="0"/>
              <a:t>Information: Instrument</a:t>
            </a:r>
            <a:endParaRPr lang="en-US" sz="3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38500"/>
            <a:ext cx="6703415" cy="333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86100"/>
            <a:ext cx="7245028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098" y="3214512"/>
            <a:ext cx="6860832" cy="356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44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200</TotalTime>
  <Words>233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Action Research Defense</vt:lpstr>
      <vt:lpstr>Identification of Problem</vt:lpstr>
      <vt:lpstr>What is problematic about  unfit PE teachers?</vt:lpstr>
      <vt:lpstr>Those impacted</vt:lpstr>
      <vt:lpstr>Representative Group</vt:lpstr>
      <vt:lpstr>Parameters for Decision Making</vt:lpstr>
      <vt:lpstr>Gather Information:</vt:lpstr>
      <vt:lpstr>Gather Information: Fitness Test Scores</vt:lpstr>
      <vt:lpstr>Gather Information: Instrument</vt:lpstr>
      <vt:lpstr>Gather Information: Instrument</vt:lpstr>
      <vt:lpstr>Alternate Solutions</vt:lpstr>
      <vt:lpstr>Alternate Solutions</vt:lpstr>
      <vt:lpstr>Alternate Solutions</vt:lpstr>
      <vt:lpstr>Alternate Solutions</vt:lpstr>
      <vt:lpstr>Alternate Solutions</vt:lpstr>
      <vt:lpstr>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Research Defense</dc:title>
  <dc:creator>JSU</dc:creator>
  <cp:lastModifiedBy>JSU</cp:lastModifiedBy>
  <cp:revision>19</cp:revision>
  <dcterms:created xsi:type="dcterms:W3CDTF">2015-03-18T18:03:01Z</dcterms:created>
  <dcterms:modified xsi:type="dcterms:W3CDTF">2016-03-18T22:31:56Z</dcterms:modified>
</cp:coreProperties>
</file>